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4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0"/>
    <a:srgbClr val="0000FF"/>
    <a:srgbClr val="9B9BFF"/>
    <a:srgbClr val="FF9B9B"/>
    <a:srgbClr val="D20000"/>
    <a:srgbClr val="3737FF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015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king (1)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109828" cy="3613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Summer is taking a photograph for the cover of her school’s chess magazine.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 is experimenting with different colours.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She starts with a red background.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3854790" y="966158"/>
            <a:ext cx="4918274" cy="5747279"/>
            <a:chOff x="3854790" y="966158"/>
            <a:chExt cx="4918274" cy="5747279"/>
          </a:xfrm>
        </p:grpSpPr>
        <p:sp>
          <p:nvSpPr>
            <p:cNvPr id="106" name="Rectangle 105"/>
            <p:cNvSpPr/>
            <p:nvPr/>
          </p:nvSpPr>
          <p:spPr>
            <a:xfrm>
              <a:off x="4787660" y="966158"/>
              <a:ext cx="3985404" cy="3217654"/>
            </a:xfrm>
            <a:prstGeom prst="rect">
              <a:avLst/>
            </a:prstGeom>
            <a:solidFill>
              <a:srgbClr val="D20000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4790" y="2378805"/>
              <a:ext cx="4316342" cy="4334632"/>
            </a:xfrm>
            <a:prstGeom prst="rect">
              <a:avLst/>
            </a:prstGeom>
            <a:scene3d>
              <a:camera prst="orthographicFront">
                <a:rot lat="17700000" lon="3600000" rev="18000000"/>
              </a:camera>
              <a:lightRig rig="threePt" dir="t"/>
            </a:scene3d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46785" y="1330177"/>
              <a:ext cx="932353" cy="32159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Triangle 14"/>
          <p:cNvSpPr/>
          <p:nvPr/>
        </p:nvSpPr>
        <p:spPr>
          <a:xfrm>
            <a:off x="0" y="645638"/>
            <a:ext cx="6711351" cy="5773759"/>
          </a:xfrm>
          <a:prstGeom prst="rtTriangle">
            <a:avLst/>
          </a:prstGeom>
          <a:gradFill flip="none" rotWithShape="1">
            <a:gsLst>
              <a:gs pos="77000">
                <a:schemeClr val="bg1"/>
              </a:gs>
              <a:gs pos="0">
                <a:schemeClr val="bg1"/>
              </a:gs>
              <a:gs pos="87000">
                <a:srgbClr val="FF9B9B"/>
              </a:gs>
              <a:gs pos="100000">
                <a:srgbClr val="FF0000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 king (1)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will the white king look like in </a:t>
            </a:r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9413" y="966158"/>
            <a:ext cx="5627096" cy="4145639"/>
          </a:xfrm>
          <a:prstGeom prst="rect">
            <a:avLst/>
          </a:prstGeom>
        </p:spPr>
      </p:pic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450567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Why do you think </a:t>
            </a:r>
            <a:r>
              <a:rPr lang="en-US" dirty="0" smtClean="0"/>
              <a:t>it </a:t>
            </a:r>
            <a:r>
              <a:rPr lang="en-US" dirty="0"/>
              <a:t>will </a:t>
            </a:r>
            <a:r>
              <a:rPr lang="en-US" dirty="0" smtClean="0"/>
              <a:t>look like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12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>
            <a:off x="0" y="645638"/>
            <a:ext cx="6711351" cy="5773759"/>
          </a:xfrm>
          <a:prstGeom prst="rtTriangle">
            <a:avLst/>
          </a:prstGeom>
          <a:gradFill flip="none" rotWithShape="1">
            <a:gsLst>
              <a:gs pos="77000">
                <a:schemeClr val="bg1"/>
              </a:gs>
              <a:gs pos="0">
                <a:schemeClr val="bg1"/>
              </a:gs>
              <a:gs pos="87000">
                <a:srgbClr val="FF9B9B"/>
              </a:gs>
              <a:gs pos="100000">
                <a:srgbClr val="FF0000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king (1)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4201065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the colour of the king and of the background.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/>
              <a:t>Carry out the investigation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4654" y="966158"/>
            <a:ext cx="4191855" cy="308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king (2)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109828" cy="3613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Summer is taking a photograph for the cover of her school’s chess magazine.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 is experimenting with different colours.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She </a:t>
            </a:r>
            <a:r>
              <a:rPr lang="en-US" dirty="0" smtClean="0"/>
              <a:t>keeps a </a:t>
            </a:r>
            <a:r>
              <a:rPr lang="en-US" dirty="0" smtClean="0"/>
              <a:t>red </a:t>
            </a:r>
            <a:r>
              <a:rPr lang="en-US" dirty="0" smtClean="0"/>
              <a:t>background and changes the colour of her light.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3854790" y="966158"/>
            <a:ext cx="4918274" cy="5747279"/>
            <a:chOff x="3854790" y="966158"/>
            <a:chExt cx="4918274" cy="5747279"/>
          </a:xfrm>
        </p:grpSpPr>
        <p:sp>
          <p:nvSpPr>
            <p:cNvPr id="106" name="Rectangle 105"/>
            <p:cNvSpPr/>
            <p:nvPr/>
          </p:nvSpPr>
          <p:spPr>
            <a:xfrm>
              <a:off x="4787660" y="966158"/>
              <a:ext cx="3985404" cy="3217654"/>
            </a:xfrm>
            <a:prstGeom prst="rect">
              <a:avLst/>
            </a:prstGeom>
            <a:solidFill>
              <a:srgbClr val="D20000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4790" y="2378805"/>
              <a:ext cx="4316342" cy="4334632"/>
            </a:xfrm>
            <a:prstGeom prst="rect">
              <a:avLst/>
            </a:prstGeom>
            <a:scene3d>
              <a:camera prst="orthographicFront">
                <a:rot lat="17700000" lon="3600000" rev="18000000"/>
              </a:camera>
              <a:lightRig rig="threePt" dir="t"/>
            </a:scene3d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46785" y="1330177"/>
              <a:ext cx="932353" cy="32159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826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Triangle 14"/>
          <p:cNvSpPr/>
          <p:nvPr/>
        </p:nvSpPr>
        <p:spPr>
          <a:xfrm>
            <a:off x="0" y="645638"/>
            <a:ext cx="6711351" cy="5773759"/>
          </a:xfrm>
          <a:prstGeom prst="rtTriangle">
            <a:avLst/>
          </a:prstGeom>
          <a:gradFill flip="none" rotWithShape="1">
            <a:gsLst>
              <a:gs pos="77000">
                <a:schemeClr val="bg1"/>
              </a:gs>
              <a:gs pos="0">
                <a:schemeClr val="bg1"/>
              </a:gs>
              <a:gs pos="87000">
                <a:srgbClr val="9B9BFF"/>
              </a:gs>
              <a:gs pos="100000">
                <a:srgbClr val="0000FF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 king (2)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will the white king look like in </a:t>
            </a:r>
            <a:r>
              <a:rPr lang="en-US" b="1" dirty="0" smtClean="0">
                <a:solidFill>
                  <a:srgbClr val="0000C0"/>
                </a:solidFill>
              </a:rPr>
              <a:t>blue</a:t>
            </a:r>
            <a:r>
              <a:rPr lang="en-US" dirty="0" smtClean="0"/>
              <a:t> light?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9413" y="966158"/>
            <a:ext cx="5627096" cy="4145639"/>
          </a:xfrm>
          <a:prstGeom prst="rect">
            <a:avLst/>
          </a:prstGeom>
        </p:spPr>
      </p:pic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450567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Why do you think </a:t>
            </a:r>
            <a:r>
              <a:rPr lang="en-US" dirty="0" smtClean="0"/>
              <a:t>it </a:t>
            </a:r>
            <a:r>
              <a:rPr lang="en-US" dirty="0"/>
              <a:t>will </a:t>
            </a:r>
            <a:r>
              <a:rPr lang="en-US" dirty="0" smtClean="0"/>
              <a:t>look like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62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>
            <a:off x="0" y="645638"/>
            <a:ext cx="6711351" cy="5773759"/>
          </a:xfrm>
          <a:prstGeom prst="rtTriangle">
            <a:avLst/>
          </a:prstGeom>
          <a:gradFill flip="none" rotWithShape="1">
            <a:gsLst>
              <a:gs pos="77000">
                <a:schemeClr val="bg1"/>
              </a:gs>
              <a:gs pos="0">
                <a:schemeClr val="bg1"/>
              </a:gs>
              <a:gs pos="87000">
                <a:srgbClr val="9B9BFF"/>
              </a:gs>
              <a:gs pos="100000">
                <a:srgbClr val="0000FF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king (2)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4201065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the colour of the king and of the background.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/>
              <a:t>Carry out the investigation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4654" y="966158"/>
            <a:ext cx="4191855" cy="308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30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206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19</cp:revision>
  <dcterms:created xsi:type="dcterms:W3CDTF">2018-10-23T09:41:00Z</dcterms:created>
  <dcterms:modified xsi:type="dcterms:W3CDTF">2018-10-30T10:45:46Z</dcterms:modified>
</cp:coreProperties>
</file>